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sldIdLst>
    <p:sldId id="257" r:id="rId3"/>
    <p:sldId id="283" r:id="rId4"/>
    <p:sldId id="260" r:id="rId5"/>
    <p:sldId id="284" r:id="rId6"/>
    <p:sldId id="281" r:id="rId7"/>
    <p:sldId id="276" r:id="rId8"/>
    <p:sldId id="268" r:id="rId9"/>
    <p:sldId id="269" r:id="rId10"/>
    <p:sldId id="277" r:id="rId11"/>
    <p:sldId id="270" r:id="rId12"/>
    <p:sldId id="271" r:id="rId13"/>
    <p:sldId id="282" r:id="rId14"/>
    <p:sldId id="272" r:id="rId15"/>
    <p:sldId id="275" r:id="rId16"/>
    <p:sldId id="267" r:id="rId17"/>
  </p:sldIdLst>
  <p:sldSz cx="12192000" cy="6858000"/>
  <p:notesSz cx="6858000" cy="9144000"/>
  <p:embeddedFontLst>
    <p:embeddedFont>
      <p:font typeface="210 모던굴림 R" panose="02020603020101020101" pitchFamily="18" charset="-127"/>
      <p:regular r:id="rId18"/>
    </p:embeddedFont>
    <p:embeddedFont>
      <p:font typeface="Mapo당인리발전소" panose="02000500000000000000" pitchFamily="2" charset="-127"/>
      <p:regular r:id="rId19"/>
    </p:embeddedFont>
    <p:embeddedFont>
      <p:font typeface="Mapo한아름" panose="02000500000000000000" pitchFamily="2" charset="-127"/>
      <p:regular r:id="rId20"/>
    </p:embeddedFont>
    <p:embeddedFont>
      <p:font typeface="나눔스퀘어" panose="020B060000010101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나눔스퀘어라운드 Bold" panose="020B0600000101010101" pitchFamily="50" charset="-127"/>
      <p:bold r:id="rId23"/>
    </p:embeddedFont>
    <p:embeddedFont>
      <p:font typeface="-윤고딕330" panose="02030504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D4837"/>
    <a:srgbClr val="DA796C"/>
    <a:srgbClr val="404040"/>
    <a:srgbClr val="BDC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13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917566" y="289251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233154" y="3810899"/>
            <a:ext cx="3725699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한진영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천영재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현수진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이홍덕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정현모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이홍구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02F355-96B0-4D19-888E-B5789C932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96" y="3110205"/>
            <a:ext cx="2200976" cy="71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95FC8-CA66-4770-AD48-F7A122D75113}"/>
              </a:ext>
            </a:extLst>
          </p:cNvPr>
          <p:cNvSpPr/>
          <p:nvPr/>
        </p:nvSpPr>
        <p:spPr>
          <a:xfrm>
            <a:off x="1628489" y="1343093"/>
            <a:ext cx="4175502" cy="219197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685E4F-5988-4CB5-962F-92B19EDF1F32}"/>
              </a:ext>
            </a:extLst>
          </p:cNvPr>
          <p:cNvSpPr/>
          <p:nvPr/>
        </p:nvSpPr>
        <p:spPr>
          <a:xfrm>
            <a:off x="1628489" y="3846112"/>
            <a:ext cx="4175502" cy="219197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4858B0-F95C-4912-9E30-B035EDFA102A}"/>
              </a:ext>
            </a:extLst>
          </p:cNvPr>
          <p:cNvSpPr/>
          <p:nvPr/>
        </p:nvSpPr>
        <p:spPr>
          <a:xfrm>
            <a:off x="6375401" y="3846112"/>
            <a:ext cx="4144794" cy="221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8820687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act로 만든 프로젝트 톺아보기 | 김정환 블로그">
            <a:extLst>
              <a:ext uri="{FF2B5EF4-FFF2-40B4-BE49-F238E27FC236}">
                <a16:creationId xmlns:a16="http://schemas.microsoft.com/office/drawing/2014/main" id="{F4BAAADF-3522-4486-982E-EC330061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81" y="1575772"/>
            <a:ext cx="3456115" cy="17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프런 - 신입 프로그래머를 위한 자바 스프링 (Spring) 프레임워크 강좌">
            <a:extLst>
              <a:ext uri="{FF2B5EF4-FFF2-40B4-BE49-F238E27FC236}">
                <a16:creationId xmlns:a16="http://schemas.microsoft.com/office/drawing/2014/main" id="{71652BAF-E7DE-4294-9847-A0293B21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25" y="1477108"/>
            <a:ext cx="3465394" cy="19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 Tips That Every MySQL User Should Know - itSilesia">
            <a:extLst>
              <a:ext uri="{FF2B5EF4-FFF2-40B4-BE49-F238E27FC236}">
                <a16:creationId xmlns:a16="http://schemas.microsoft.com/office/drawing/2014/main" id="{A398E4F6-EE3C-4CF2-BCB8-C478961A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22" y="4110842"/>
            <a:ext cx="3876434" cy="17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unning Spark Application in the EMR Cluster through AWS Lambda Function |  by Ankita Kundra | The Startup | Medium">
            <a:extLst>
              <a:ext uri="{FF2B5EF4-FFF2-40B4-BE49-F238E27FC236}">
                <a16:creationId xmlns:a16="http://schemas.microsoft.com/office/drawing/2014/main" id="{8C3AC8B1-44E5-467E-8C2D-AC9221EDA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40" y="3577594"/>
            <a:ext cx="4259808" cy="27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0B6664-4025-45B6-9DB0-EE1DCA0DD4E1}"/>
              </a:ext>
            </a:extLst>
          </p:cNvPr>
          <p:cNvSpPr/>
          <p:nvPr/>
        </p:nvSpPr>
        <p:spPr>
          <a:xfrm>
            <a:off x="6344693" y="1343093"/>
            <a:ext cx="4175502" cy="219197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7A4D2-F576-4CE6-9B9E-BADE96B1BED8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EED797-E3A4-4DCD-88CA-2040D23731C7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46B293E-ECB6-4A0E-8D45-4C5029B274F2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D2EFF9-82DF-41C3-B7A2-43947490CA61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C86866-AF33-4223-A94E-4B727E616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95FC8-CA66-4770-AD48-F7A122D75113}"/>
              </a:ext>
            </a:extLst>
          </p:cNvPr>
          <p:cNvSpPr/>
          <p:nvPr/>
        </p:nvSpPr>
        <p:spPr>
          <a:xfrm>
            <a:off x="742114" y="1329840"/>
            <a:ext cx="10809462" cy="47529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983358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6EACE-78C1-4A04-BA77-69A84F747D80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7" name="그림 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768F0B7A-9B0D-4428-81FD-4842DCD49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17"/>
          <a:stretch/>
        </p:blipFill>
        <p:spPr>
          <a:xfrm>
            <a:off x="759122" y="1329841"/>
            <a:ext cx="10792454" cy="475290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44E3A05-BBAA-4818-AB20-B9676459BE44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2EE142-74BD-4668-B94A-6581A62DA514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E1B5F5-04E7-499E-BAA7-396F4317BBE6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AFB9165-428E-4FAF-9473-B9F54F271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983358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6EACE-78C1-4A04-BA77-69A84F747D80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BC392F-C3E9-45FD-9218-8FC0DA180595}"/>
              </a:ext>
            </a:extLst>
          </p:cNvPr>
          <p:cNvSpPr/>
          <p:nvPr/>
        </p:nvSpPr>
        <p:spPr>
          <a:xfrm>
            <a:off x="742114" y="1329840"/>
            <a:ext cx="10809462" cy="475290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pic>
        <p:nvPicPr>
          <p:cNvPr id="27" name="그림 2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2D63AE6D-8155-43C8-8F35-A2E609DB6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4" b="526"/>
          <a:stretch/>
        </p:blipFill>
        <p:spPr>
          <a:xfrm>
            <a:off x="759122" y="1329839"/>
            <a:ext cx="10792454" cy="475290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8F3BD20-19EC-4426-90C0-1166570877D5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0FE2F19-6541-4432-94EE-3F5D2EB3C3BE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B57534B-C30E-4DFD-90E5-E8C4F80208C6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F3C4958-B1B7-4341-9D5A-2544F8C8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983358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51829-07AF-43C1-BEF8-B8F51CCEC609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2BD8B-C302-4032-AAED-EFBBF9BF5311}"/>
              </a:ext>
            </a:extLst>
          </p:cNvPr>
          <p:cNvSpPr txBox="1"/>
          <p:nvPr/>
        </p:nvSpPr>
        <p:spPr>
          <a:xfrm>
            <a:off x="4765653" y="3049024"/>
            <a:ext cx="3004349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화면 보시죠</a:t>
            </a:r>
            <a:endParaRPr lang="en-US" altLang="ko-KR" sz="32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93F951-AAE3-407A-A62E-DF7DFDBB91F0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0173AD-3194-418F-945B-B7E2FA55AB98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3282A2-6505-4ECB-BCC5-7A84786EAF13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CA65C56-2E65-4376-B431-06F1637DA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10828271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E449B0-6957-4573-A6AC-5D171C501EFA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46E69C-7475-47C7-895A-7CF02084AACB}"/>
              </a:ext>
            </a:extLst>
          </p:cNvPr>
          <p:cNvGrpSpPr/>
          <p:nvPr/>
        </p:nvGrpSpPr>
        <p:grpSpPr>
          <a:xfrm>
            <a:off x="510231" y="1882587"/>
            <a:ext cx="3364903" cy="3070413"/>
            <a:chOff x="510231" y="1882587"/>
            <a:chExt cx="3364903" cy="30704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096312-83B8-44C6-A8BA-F56604F8A81B}"/>
                </a:ext>
              </a:extLst>
            </p:cNvPr>
            <p:cNvSpPr txBox="1"/>
            <p:nvPr/>
          </p:nvSpPr>
          <p:spPr>
            <a:xfrm>
              <a:off x="713402" y="2884384"/>
              <a:ext cx="2938584" cy="1885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공지사항</a:t>
              </a:r>
              <a:r>
                <a:rPr lang="en-US" altLang="ko-KR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, </a:t>
              </a: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문의사항</a:t>
              </a:r>
              <a:endParaRPr lang="en-US" altLang="ko-KR" sz="2000" dirty="0"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사용자 정보공유 컨텐츠 </a:t>
              </a:r>
              <a:endParaRPr lang="en-US" altLang="ko-KR" sz="2000" dirty="0">
                <a:solidFill>
                  <a:prstClr val="black"/>
                </a:solidFill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마이페이지</a:t>
              </a:r>
              <a:endParaRPr lang="en-US" altLang="ko-KR" sz="2000" dirty="0"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리뷰 서비스</a:t>
              </a:r>
              <a:endParaRPr lang="en-US" altLang="ko-KR" sz="2000" dirty="0"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40DE01-E045-47D1-B759-173AFE17DD90}"/>
                </a:ext>
              </a:extLst>
            </p:cNvPr>
            <p:cNvSpPr txBox="1"/>
            <p:nvPr/>
          </p:nvSpPr>
          <p:spPr>
            <a:xfrm>
              <a:off x="1298847" y="1922955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2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월 </a:t>
              </a:r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1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주차</a:t>
              </a:r>
              <a:endParaRPr lang="en-US" altLang="ko-KR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(02.01~02.07)</a:t>
              </a:r>
              <a:endParaRPr lang="ko-KR" altLang="en-US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0D5D46-0BD5-48B9-BD57-E0C54AFECEA5}"/>
                </a:ext>
              </a:extLst>
            </p:cNvPr>
            <p:cNvSpPr/>
            <p:nvPr/>
          </p:nvSpPr>
          <p:spPr>
            <a:xfrm>
              <a:off x="510231" y="1882587"/>
              <a:ext cx="3364903" cy="3070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D3BFE6-6385-44A3-A0B6-5886FBB1B38D}"/>
                </a:ext>
              </a:extLst>
            </p:cNvPr>
            <p:cNvSpPr/>
            <p:nvPr/>
          </p:nvSpPr>
          <p:spPr>
            <a:xfrm>
              <a:off x="510231" y="1882588"/>
              <a:ext cx="3364903" cy="71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4EBF18-FC84-4E38-81B0-C90FEBBB4A44}"/>
              </a:ext>
            </a:extLst>
          </p:cNvPr>
          <p:cNvGrpSpPr/>
          <p:nvPr/>
        </p:nvGrpSpPr>
        <p:grpSpPr>
          <a:xfrm>
            <a:off x="4370767" y="1882587"/>
            <a:ext cx="3906665" cy="3070413"/>
            <a:chOff x="4272073" y="1882587"/>
            <a:chExt cx="3906665" cy="30704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1ABCAD-2D0E-42EA-9424-A5F2E9F82F69}"/>
                </a:ext>
              </a:extLst>
            </p:cNvPr>
            <p:cNvSpPr txBox="1"/>
            <p:nvPr/>
          </p:nvSpPr>
          <p:spPr>
            <a:xfrm>
              <a:off x="4332745" y="2884384"/>
              <a:ext cx="384599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기능 구체화</a:t>
              </a:r>
              <a:endParaRPr lang="en-US" altLang="ko-KR" sz="2000" dirty="0"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화상 모임</a:t>
              </a:r>
              <a:endParaRPr lang="en-US" altLang="ko-KR" sz="2000" dirty="0"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모바일환경을 위한 반응형 작업</a:t>
              </a:r>
              <a:endParaRPr lang="en-US" altLang="ko-KR" sz="2000" dirty="0">
                <a:solidFill>
                  <a:prstClr val="black"/>
                </a:solidFill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E4B7F-5847-40DB-BE62-6B5815B2D519}"/>
                </a:ext>
              </a:extLst>
            </p:cNvPr>
            <p:cNvSpPr txBox="1"/>
            <p:nvPr/>
          </p:nvSpPr>
          <p:spPr>
            <a:xfrm>
              <a:off x="5356298" y="1922955"/>
              <a:ext cx="1798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2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월 </a:t>
              </a:r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2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주차</a:t>
              </a:r>
              <a:endParaRPr lang="en-US" altLang="ko-KR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(02.08~02.14)</a:t>
              </a:r>
              <a:endParaRPr lang="ko-KR" altLang="en-US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678EBC-FB13-4F0C-876C-1C29B1C7C234}"/>
                </a:ext>
              </a:extLst>
            </p:cNvPr>
            <p:cNvSpPr/>
            <p:nvPr/>
          </p:nvSpPr>
          <p:spPr>
            <a:xfrm>
              <a:off x="4272073" y="1882587"/>
              <a:ext cx="3845993" cy="3070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01736E-5DFF-430F-ACCB-C7B7D0028900}"/>
                </a:ext>
              </a:extLst>
            </p:cNvPr>
            <p:cNvSpPr/>
            <p:nvPr/>
          </p:nvSpPr>
          <p:spPr>
            <a:xfrm>
              <a:off x="4272073" y="1882588"/>
              <a:ext cx="3845993" cy="71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41FC51-018B-4540-81FC-1946229F6058}"/>
              </a:ext>
            </a:extLst>
          </p:cNvPr>
          <p:cNvGrpSpPr/>
          <p:nvPr/>
        </p:nvGrpSpPr>
        <p:grpSpPr>
          <a:xfrm>
            <a:off x="8773065" y="1882587"/>
            <a:ext cx="2705533" cy="3070413"/>
            <a:chOff x="8773065" y="1882587"/>
            <a:chExt cx="2705533" cy="307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8FFD8B-82B6-4805-87D8-AF9EEA415D8C}"/>
                </a:ext>
              </a:extLst>
            </p:cNvPr>
            <p:cNvSpPr txBox="1"/>
            <p:nvPr/>
          </p:nvSpPr>
          <p:spPr>
            <a:xfrm>
              <a:off x="9540257" y="3115215"/>
              <a:ext cx="1318837" cy="96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최종 </a:t>
              </a:r>
              <a:r>
                <a:rPr lang="en-US" altLang="ko-KR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Test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UCC</a:t>
              </a:r>
              <a:r>
                <a:rPr lang="ko-KR" altLang="en-US" sz="2000" dirty="0">
                  <a:solidFill>
                    <a:prstClr val="black"/>
                  </a:solidFill>
                  <a:latin typeface="210 모던굴림 R" panose="02020603020101020101" pitchFamily="18" charset="-127"/>
                  <a:ea typeface="210 모던굴림 R" panose="02020603020101020101" pitchFamily="18" charset="-127"/>
                </a:rPr>
                <a:t>제작</a:t>
              </a:r>
              <a:endParaRPr lang="en-US" altLang="ko-KR" sz="2000" dirty="0">
                <a:solidFill>
                  <a:prstClr val="black"/>
                </a:solidFill>
                <a:latin typeface="210 모던굴림 R" panose="02020603020101020101" pitchFamily="18" charset="-127"/>
                <a:ea typeface="210 모던굴림 R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5DC66C-028C-4076-BD35-E6F097A49F39}"/>
                </a:ext>
              </a:extLst>
            </p:cNvPr>
            <p:cNvSpPr txBox="1"/>
            <p:nvPr/>
          </p:nvSpPr>
          <p:spPr>
            <a:xfrm>
              <a:off x="9235953" y="1922955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2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월 </a:t>
              </a:r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3</a:t>
              </a:r>
              <a:r>
                <a:rPr lang="ko-KR" altLang="en-US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주차</a:t>
              </a:r>
              <a:endParaRPr lang="en-US" altLang="ko-KR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  <a:p>
              <a:pPr algn="ctr"/>
              <a:r>
                <a:rPr lang="en-US" altLang="ko-KR" dirty="0">
                  <a:latin typeface="Mapo당인리발전소" panose="02000500000000000000" pitchFamily="2" charset="-127"/>
                  <a:ea typeface="Mapo당인리발전소" panose="02000500000000000000" pitchFamily="2" charset="-127"/>
                </a:rPr>
                <a:t>(02.15~02.19)</a:t>
              </a:r>
              <a:endParaRPr lang="ko-KR" altLang="en-US" dirty="0">
                <a:latin typeface="Mapo당인리발전소" panose="02000500000000000000" pitchFamily="2" charset="-127"/>
                <a:ea typeface="Mapo당인리발전소" panose="02000500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26834D4-5313-4635-91D6-0B151B4FA821}"/>
                </a:ext>
              </a:extLst>
            </p:cNvPr>
            <p:cNvSpPr/>
            <p:nvPr/>
          </p:nvSpPr>
          <p:spPr>
            <a:xfrm>
              <a:off x="8773065" y="1882587"/>
              <a:ext cx="2705533" cy="3070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518B3B-0045-423D-8D3C-E7AA64115263}"/>
                </a:ext>
              </a:extLst>
            </p:cNvPr>
            <p:cNvSpPr/>
            <p:nvPr/>
          </p:nvSpPr>
          <p:spPr>
            <a:xfrm>
              <a:off x="8773065" y="1882588"/>
              <a:ext cx="2705533" cy="717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57D175EE-EBCE-42BE-B552-1DC6F97729A7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4E07363-B3FB-4BA3-A8E1-051067BEE0DA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2D82CBD-A395-4EC2-B35B-541BFD9B3D5C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6D0C4CF-25AE-43F2-9D89-F4F2B3C3F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3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3876510" cy="982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67719A6-C703-476E-8CBE-E2565F08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72" y="2201019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4C691E-A367-476C-A70C-4BD0B0B32648}"/>
              </a:ext>
            </a:extLst>
          </p:cNvPr>
          <p:cNvGrpSpPr/>
          <p:nvPr/>
        </p:nvGrpSpPr>
        <p:grpSpPr>
          <a:xfrm>
            <a:off x="4707075" y="965198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7CE03B3-B701-474F-B99A-556823BF0F38}"/>
                </a:ext>
              </a:extLst>
            </p:cNvPr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E604793-AAA5-4B53-A82F-F26A62C6496B}"/>
                </a:ext>
              </a:extLst>
            </p:cNvPr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3A38A9-3B0B-4155-B1B8-775C964E618E}"/>
                </a:ext>
              </a:extLst>
            </p:cNvPr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Contents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EB73F-357E-40B3-90A3-27FABE5629EA}"/>
              </a:ext>
            </a:extLst>
          </p:cNvPr>
          <p:cNvCxnSpPr/>
          <p:nvPr/>
        </p:nvCxnSpPr>
        <p:spPr>
          <a:xfrm>
            <a:off x="4253418" y="2683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97EE6B-E3A8-453F-9281-5503F84D67F6}"/>
              </a:ext>
            </a:extLst>
          </p:cNvPr>
          <p:cNvCxnSpPr/>
          <p:nvPr/>
        </p:nvCxnSpPr>
        <p:spPr>
          <a:xfrm>
            <a:off x="4253418" y="3318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134EEC-3BEC-4FCA-BEC6-1BA69021E685}"/>
              </a:ext>
            </a:extLst>
          </p:cNvPr>
          <p:cNvCxnSpPr/>
          <p:nvPr/>
        </p:nvCxnSpPr>
        <p:spPr>
          <a:xfrm>
            <a:off x="4253418" y="3953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31BF4D-9EF7-4604-B800-C3016E80DE6E}"/>
              </a:ext>
            </a:extLst>
          </p:cNvPr>
          <p:cNvCxnSpPr/>
          <p:nvPr/>
        </p:nvCxnSpPr>
        <p:spPr>
          <a:xfrm>
            <a:off x="4253418" y="4588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6A9314A-CEF9-45F7-84C4-A61D2BD748ED}"/>
              </a:ext>
            </a:extLst>
          </p:cNvPr>
          <p:cNvCxnSpPr/>
          <p:nvPr/>
        </p:nvCxnSpPr>
        <p:spPr>
          <a:xfrm>
            <a:off x="4253418" y="5223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F444FBB-7F80-4A1A-AB61-A73F7F048CA0}"/>
              </a:ext>
            </a:extLst>
          </p:cNvPr>
          <p:cNvCxnSpPr/>
          <p:nvPr/>
        </p:nvCxnSpPr>
        <p:spPr>
          <a:xfrm>
            <a:off x="4253418" y="585894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FDA7D0-9BED-42DF-B970-5295622F7526}"/>
              </a:ext>
            </a:extLst>
          </p:cNvPr>
          <p:cNvGrpSpPr/>
          <p:nvPr/>
        </p:nvGrpSpPr>
        <p:grpSpPr>
          <a:xfrm>
            <a:off x="6989661" y="2275956"/>
            <a:ext cx="1042273" cy="3372069"/>
            <a:chOff x="4175929" y="2275956"/>
            <a:chExt cx="1042273" cy="3372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03F23B-18B8-4B7C-B2D8-38028B83B428}"/>
                </a:ext>
              </a:extLst>
            </p:cNvPr>
            <p:cNvSpPr txBox="1"/>
            <p:nvPr/>
          </p:nvSpPr>
          <p:spPr>
            <a:xfrm>
              <a:off x="4475691" y="2895600"/>
              <a:ext cx="74251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기획의도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8FD6E0-E5AC-4CC2-B1A4-82F804610197}"/>
                </a:ext>
              </a:extLst>
            </p:cNvPr>
            <p:cNvSpPr txBox="1"/>
            <p:nvPr/>
          </p:nvSpPr>
          <p:spPr>
            <a:xfrm>
              <a:off x="4175929" y="3529860"/>
              <a:ext cx="104227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Leeting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2F225A-CE27-49B2-8238-09806CECC2B0}"/>
                </a:ext>
              </a:extLst>
            </p:cNvPr>
            <p:cNvSpPr txBox="1"/>
            <p:nvPr/>
          </p:nvSpPr>
          <p:spPr>
            <a:xfrm>
              <a:off x="4417983" y="4101028"/>
              <a:ext cx="8002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스택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3A1189-68D7-448E-847F-4575B981A5B1}"/>
                </a:ext>
              </a:extLst>
            </p:cNvPr>
            <p:cNvSpPr txBox="1"/>
            <p:nvPr/>
          </p:nvSpPr>
          <p:spPr>
            <a:xfrm>
              <a:off x="4417983" y="4736027"/>
              <a:ext cx="8002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진행 상황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43FAA7-0714-499B-BC4D-5CA101BB07D0}"/>
                </a:ext>
              </a:extLst>
            </p:cNvPr>
            <p:cNvSpPr txBox="1"/>
            <p:nvPr/>
          </p:nvSpPr>
          <p:spPr>
            <a:xfrm>
              <a:off x="4417983" y="5371026"/>
              <a:ext cx="8002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추후 계획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659813-C940-43BC-AA76-14B62765D091}"/>
                </a:ext>
              </a:extLst>
            </p:cNvPr>
            <p:cNvSpPr txBox="1"/>
            <p:nvPr/>
          </p:nvSpPr>
          <p:spPr>
            <a:xfrm>
              <a:off x="4475691" y="2275956"/>
              <a:ext cx="74251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팀원소개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DDDF4E0-EEF6-47D1-A35E-79E743E7673A}"/>
              </a:ext>
            </a:extLst>
          </p:cNvPr>
          <p:cNvCxnSpPr/>
          <p:nvPr/>
        </p:nvCxnSpPr>
        <p:spPr>
          <a:xfrm>
            <a:off x="4253418" y="20643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001D43-1391-4CC8-B2CE-1273C2EC9675}"/>
              </a:ext>
            </a:extLst>
          </p:cNvPr>
          <p:cNvGrpSpPr/>
          <p:nvPr/>
        </p:nvGrpSpPr>
        <p:grpSpPr>
          <a:xfrm>
            <a:off x="4445587" y="2275956"/>
            <a:ext cx="377027" cy="3372069"/>
            <a:chOff x="7693612" y="2275956"/>
            <a:chExt cx="377027" cy="33720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77417D-2C8C-4223-99AA-FA7E71CDA509}"/>
                </a:ext>
              </a:extLst>
            </p:cNvPr>
            <p:cNvSpPr txBox="1"/>
            <p:nvPr/>
          </p:nvSpPr>
          <p:spPr>
            <a:xfrm>
              <a:off x="7706436" y="2895600"/>
              <a:ext cx="36420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E2982B-372A-4C5B-B6BC-AAD4835F4546}"/>
                </a:ext>
              </a:extLst>
            </p:cNvPr>
            <p:cNvSpPr txBox="1"/>
            <p:nvPr/>
          </p:nvSpPr>
          <p:spPr>
            <a:xfrm>
              <a:off x="7706436" y="3529860"/>
              <a:ext cx="36420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2EEC26-F8F7-4211-A330-8B9078FB9FC3}"/>
                </a:ext>
              </a:extLst>
            </p:cNvPr>
            <p:cNvSpPr txBox="1"/>
            <p:nvPr/>
          </p:nvSpPr>
          <p:spPr>
            <a:xfrm>
              <a:off x="7706436" y="4101028"/>
              <a:ext cx="36420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386CF3-80F6-4F9C-8B4C-A02DF82FA5CA}"/>
                </a:ext>
              </a:extLst>
            </p:cNvPr>
            <p:cNvSpPr txBox="1"/>
            <p:nvPr/>
          </p:nvSpPr>
          <p:spPr>
            <a:xfrm>
              <a:off x="7706436" y="4736027"/>
              <a:ext cx="36420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984647-D5C9-45E2-8DEF-7C5E1AC8279D}"/>
                </a:ext>
              </a:extLst>
            </p:cNvPr>
            <p:cNvSpPr txBox="1"/>
            <p:nvPr/>
          </p:nvSpPr>
          <p:spPr>
            <a:xfrm>
              <a:off x="7706436" y="5371026"/>
              <a:ext cx="36420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E01A33-04AB-4AB2-925B-FB7577BC8EE3}"/>
                </a:ext>
              </a:extLst>
            </p:cNvPr>
            <p:cNvSpPr txBox="1"/>
            <p:nvPr/>
          </p:nvSpPr>
          <p:spPr>
            <a:xfrm>
              <a:off x="7693612" y="2275956"/>
              <a:ext cx="37702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91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1AF0B0-0769-4DD0-8DB5-0137A324E415}"/>
              </a:ext>
            </a:extLst>
          </p:cNvPr>
          <p:cNvSpPr/>
          <p:nvPr/>
        </p:nvSpPr>
        <p:spPr>
          <a:xfrm>
            <a:off x="5770260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65788-1F3E-4887-939E-93F2A14D26FA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70C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59386-D09E-47C5-B005-9949E95E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59" y="1009903"/>
            <a:ext cx="3641137" cy="5190643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7EE6360-9BF6-4B73-9BE3-EC9C3368D2EE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81938E5-627E-4E3D-A984-45E05705B338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CE8587B-89EB-4EF5-97CD-0488BCE08009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15D3A93-9997-4983-BB92-59C62E72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1AF0B0-0769-4DD0-8DB5-0137A324E415}"/>
              </a:ext>
            </a:extLst>
          </p:cNvPr>
          <p:cNvSpPr/>
          <p:nvPr/>
        </p:nvSpPr>
        <p:spPr>
          <a:xfrm>
            <a:off x="5770260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65788-1F3E-4887-939E-93F2A14D26FA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70C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59386-D09E-47C5-B005-9949E95E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88" y="1553647"/>
            <a:ext cx="3045924" cy="43421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B181C5-D718-45B4-927C-ED85A1CEEE21}"/>
              </a:ext>
            </a:extLst>
          </p:cNvPr>
          <p:cNvSpPr txBox="1"/>
          <p:nvPr/>
        </p:nvSpPr>
        <p:spPr>
          <a:xfrm>
            <a:off x="5407056" y="3830857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한진영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091E13-525E-4861-96B4-1EE935E1E1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10" y="2296597"/>
            <a:ext cx="1180200" cy="153426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D5FB752-CDB9-4DF6-93AB-4CA1D65BA47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88" y="2296597"/>
            <a:ext cx="1180200" cy="15342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194DB28-4033-493E-B234-FC5FD820B42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24349" y="3967140"/>
            <a:ext cx="1180200" cy="15342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89D15-A0A3-456B-AC7E-72F1EEA94426}"/>
              </a:ext>
            </a:extLst>
          </p:cNvPr>
          <p:cNvSpPr txBox="1"/>
          <p:nvPr/>
        </p:nvSpPr>
        <p:spPr>
          <a:xfrm>
            <a:off x="8501397" y="3830856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천영재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EEB582-4DCC-4F4F-A452-415F813B2507}"/>
              </a:ext>
            </a:extLst>
          </p:cNvPr>
          <p:cNvSpPr txBox="1"/>
          <p:nvPr/>
        </p:nvSpPr>
        <p:spPr>
          <a:xfrm>
            <a:off x="6971058" y="5501400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현수진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D37C52E-0B19-4682-ABDD-5146DC6CA65F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28" y="3967140"/>
            <a:ext cx="1180200" cy="15342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AF7B6B-EBB2-4AC3-B4C4-22B54BA4D60E}"/>
              </a:ext>
            </a:extLst>
          </p:cNvPr>
          <p:cNvSpPr txBox="1"/>
          <p:nvPr/>
        </p:nvSpPr>
        <p:spPr>
          <a:xfrm>
            <a:off x="10031737" y="5501400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이홍구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9146-B0C1-4986-853D-9CF1F7707A42}"/>
              </a:ext>
            </a:extLst>
          </p:cNvPr>
          <p:cNvSpPr txBox="1"/>
          <p:nvPr/>
        </p:nvSpPr>
        <p:spPr>
          <a:xfrm>
            <a:off x="7041621" y="1200240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모던굴림 R" panose="02020603020101020101" pitchFamily="18" charset="-127"/>
                <a:ea typeface="210 모던굴림 R" panose="02020603020101020101" pitchFamily="18" charset="-127"/>
              </a:rPr>
              <a:t>Back-End</a:t>
            </a:r>
            <a:endParaRPr lang="ko-KR" altLang="en-US" sz="3200" dirty="0">
              <a:latin typeface="210 모던굴림 R" panose="02020603020101020101" pitchFamily="18" charset="-127"/>
              <a:ea typeface="210 모던굴림 R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0014A2F-912E-41EF-B811-4D8460E1CFBE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B83086-ABC0-4937-A0F9-CD1B8AEA9CF7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AD08BE2-5F58-4E97-A62D-9EC388CC76FB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E09FF64-F4D3-4EF4-8BED-E7C56AD98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2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/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1AF0B0-0769-4DD0-8DB5-0137A324E415}"/>
              </a:ext>
            </a:extLst>
          </p:cNvPr>
          <p:cNvSpPr/>
          <p:nvPr/>
        </p:nvSpPr>
        <p:spPr>
          <a:xfrm>
            <a:off x="5770260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65788-1F3E-4887-939E-93F2A14D26FA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70C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59386-D09E-47C5-B005-9949E95E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88" y="1553647"/>
            <a:ext cx="3045924" cy="4342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D7BD36-6A72-4BBC-A476-7BA41ECB409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2382" r="13331" b="24688"/>
          <a:stretch/>
        </p:blipFill>
        <p:spPr>
          <a:xfrm>
            <a:off x="9004309" y="2302500"/>
            <a:ext cx="1584288" cy="20595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1BD5F8-2D02-4E31-944D-EA70BD5A062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67" y="2302500"/>
            <a:ext cx="1584000" cy="205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9DACAB-651F-46DA-B265-C3F8B3874022}"/>
              </a:ext>
            </a:extLst>
          </p:cNvPr>
          <p:cNvSpPr txBox="1"/>
          <p:nvPr/>
        </p:nvSpPr>
        <p:spPr>
          <a:xfrm>
            <a:off x="9353062" y="4457998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정현모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CB5620-C046-42E7-BB55-B054426133D7}"/>
              </a:ext>
            </a:extLst>
          </p:cNvPr>
          <p:cNvSpPr txBox="1"/>
          <p:nvPr/>
        </p:nvSpPr>
        <p:spPr>
          <a:xfrm>
            <a:off x="6241976" y="4457998"/>
            <a:ext cx="8867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이홍덕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E745E-B48D-4938-8071-4B523DD59DD4}"/>
              </a:ext>
            </a:extLst>
          </p:cNvPr>
          <p:cNvSpPr txBox="1"/>
          <p:nvPr/>
        </p:nvSpPr>
        <p:spPr>
          <a:xfrm>
            <a:off x="7041621" y="120024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모던굴림 R" panose="02020603020101020101" pitchFamily="18" charset="-127"/>
                <a:ea typeface="210 모던굴림 R" panose="02020603020101020101" pitchFamily="18" charset="-127"/>
              </a:rPr>
              <a:t>Front-End</a:t>
            </a:r>
            <a:endParaRPr lang="ko-KR" altLang="en-US" sz="3200" dirty="0">
              <a:latin typeface="210 모던굴림 R" panose="02020603020101020101" pitchFamily="18" charset="-127"/>
              <a:ea typeface="210 모던굴림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9ACDB-4059-4195-A31B-64322894B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Leeting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기술스택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  <a:cs typeface="+mn-cs"/>
              </a:rPr>
              <a:t>기획 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C62D4-D88F-41FD-A88F-747060414CBC}"/>
              </a:ext>
            </a:extLst>
          </p:cNvPr>
          <p:cNvSpPr txBox="1"/>
          <p:nvPr/>
        </p:nvSpPr>
        <p:spPr>
          <a:xfrm>
            <a:off x="5121601" y="2227083"/>
            <a:ext cx="6320961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인한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거리두기 장기화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지겨운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집콕생활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나도 모르게 찾아온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블루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극복하기 위해 다양한 취미생활을 시작한 사람들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지치고 우울한 마음 </a:t>
            </a: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Leeting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함께 달래자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132768-0B2D-4C23-8E55-A33C3FB8A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b="71487"/>
          <a:stretch/>
        </p:blipFill>
        <p:spPr>
          <a:xfrm>
            <a:off x="1353239" y="1447157"/>
            <a:ext cx="3168763" cy="15598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4553F8F-1CBD-4EB1-A2FE-D95B18D7E5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" b="75205"/>
          <a:stretch/>
        </p:blipFill>
        <p:spPr>
          <a:xfrm>
            <a:off x="1353238" y="3221691"/>
            <a:ext cx="3168763" cy="132070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223643-DA84-4F6A-BE8B-E622FA80E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8" b="69871"/>
          <a:stretch/>
        </p:blipFill>
        <p:spPr>
          <a:xfrm>
            <a:off x="1353238" y="4757074"/>
            <a:ext cx="3168763" cy="9293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95FC8-CA66-4770-AD48-F7A122D75113}"/>
              </a:ext>
            </a:extLst>
          </p:cNvPr>
          <p:cNvSpPr/>
          <p:nvPr/>
        </p:nvSpPr>
        <p:spPr>
          <a:xfrm>
            <a:off x="1325106" y="1447157"/>
            <a:ext cx="3168763" cy="155985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685E4F-5988-4CB5-962F-92B19EDF1F32}"/>
              </a:ext>
            </a:extLst>
          </p:cNvPr>
          <p:cNvSpPr/>
          <p:nvPr/>
        </p:nvSpPr>
        <p:spPr>
          <a:xfrm>
            <a:off x="1325105" y="3102115"/>
            <a:ext cx="3168763" cy="155985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4858B0-F95C-4912-9E30-B035EDFA102A}"/>
              </a:ext>
            </a:extLst>
          </p:cNvPr>
          <p:cNvSpPr/>
          <p:nvPr/>
        </p:nvSpPr>
        <p:spPr>
          <a:xfrm>
            <a:off x="1325105" y="4757073"/>
            <a:ext cx="3168763" cy="114398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1AF0B0-0769-4DD0-8DB5-0137A324E415}"/>
              </a:ext>
            </a:extLst>
          </p:cNvPr>
          <p:cNvSpPr/>
          <p:nvPr/>
        </p:nvSpPr>
        <p:spPr>
          <a:xfrm>
            <a:off x="6764946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2746B-0ABB-4900-B477-E80BDAADE6E8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E55ACE-1320-4BCE-B1DD-B434F05147F0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AC626D2-4236-49B9-B3AD-5A7895BB3327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EEC6E50-4529-445D-B2CC-621A1BBF6F10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2DF70F0-6B2B-40F8-9DFF-B45E26A39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C62D4-D88F-41FD-A88F-747060414CBC}"/>
              </a:ext>
            </a:extLst>
          </p:cNvPr>
          <p:cNvSpPr txBox="1"/>
          <p:nvPr/>
        </p:nvSpPr>
        <p:spPr>
          <a:xfrm>
            <a:off x="6074747" y="2090098"/>
            <a:ext cx="4894289" cy="312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Lan + Meeting =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Leeting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혼자가 아닌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원하는 분야에서 자유롭게</a:t>
            </a: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취미가 같은 사람들과 함께 정보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분야를 접하며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취미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만들기</a:t>
            </a: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안전하게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미팅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95FC8-CA66-4770-AD48-F7A122D75113}"/>
              </a:ext>
            </a:extLst>
          </p:cNvPr>
          <p:cNvSpPr/>
          <p:nvPr/>
        </p:nvSpPr>
        <p:spPr>
          <a:xfrm>
            <a:off x="884606" y="2327021"/>
            <a:ext cx="4431855" cy="288871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0458A-793F-44B3-B608-56BB38D04A1E}"/>
              </a:ext>
            </a:extLst>
          </p:cNvPr>
          <p:cNvSpPr/>
          <p:nvPr/>
        </p:nvSpPr>
        <p:spPr>
          <a:xfrm>
            <a:off x="77845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FB2FB-239B-4BB0-BB0F-81F9A11AE5AA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5" name="그림 4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1FCF19E6-DF53-4D67-8D95-2BF61D4D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0" y="2431376"/>
            <a:ext cx="4153260" cy="246909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72C530E-648F-4899-8A64-D57ACA62D639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15D1429-AFB9-4D39-953F-8E6AF9C448AD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4FF1D7-4CEB-4B25-AB23-8B0E2B76D18C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3FC011C-0220-418E-8932-F1C1345C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C62D4-D88F-41FD-A88F-747060414CBC}"/>
              </a:ext>
            </a:extLst>
          </p:cNvPr>
          <p:cNvSpPr txBox="1"/>
          <p:nvPr/>
        </p:nvSpPr>
        <p:spPr>
          <a:xfrm>
            <a:off x="5014112" y="2061523"/>
            <a:ext cx="5878532" cy="2664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오직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Leeting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만이 이 모든 것을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할수있다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확실한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어뷰징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유저 필터링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차단 시스템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</a:t>
            </a: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 </a:t>
            </a:r>
            <a:r>
              <a:rPr lang="ko-KR" altLang="en-US" sz="20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언제 어디서든 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사용하기 편리한 반응형 웹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SNS</a:t>
            </a:r>
            <a:r>
              <a:rPr lang="ko-KR" altLang="en-US" sz="2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편리한 로그인</a:t>
            </a:r>
            <a:endParaRPr lang="en-US" altLang="ko-KR" sz="20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미팅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F95FC8-CA66-4770-AD48-F7A122D75113}"/>
              </a:ext>
            </a:extLst>
          </p:cNvPr>
          <p:cNvSpPr/>
          <p:nvPr/>
        </p:nvSpPr>
        <p:spPr>
          <a:xfrm>
            <a:off x="1325106" y="1325218"/>
            <a:ext cx="2913519" cy="490322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77845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F8CE6-D78F-41FE-81D4-8EDA6A7E79B2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473EC0-5A44-4AD9-81E6-AC5C31EAA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06" y="1325218"/>
            <a:ext cx="2913519" cy="490322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A08663D-5DD5-41F8-99BF-94ED1582F223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82B3294-63B9-4BA8-85ED-BAE88D2DCAA4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F7AC69-0C14-41EA-8DDC-BA31468ECC04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A655A84-1BFA-4C6D-92CB-22EB386D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66556" y="609794"/>
            <a:ext cx="103105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Leeting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43794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기술스택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56691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진행상황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378" y="609794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추후계획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6412" y="609794"/>
            <a:ext cx="7922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po한아름" panose="02000500000000000000" pitchFamily="2" charset="-127"/>
                <a:ea typeface="Mapo한아름" panose="02000500000000000000" pitchFamily="2" charset="-127"/>
              </a:rPr>
              <a:t>기획 의도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F28FB-5D63-4F95-B567-72FA85DE0CF8}"/>
              </a:ext>
            </a:extLst>
          </p:cNvPr>
          <p:cNvSpPr/>
          <p:nvPr/>
        </p:nvSpPr>
        <p:spPr>
          <a:xfrm>
            <a:off x="77845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F8CE6-D78F-41FE-81D4-8EDA6A7E79B2}"/>
              </a:ext>
            </a:extLst>
          </p:cNvPr>
          <p:cNvSpPr txBox="1"/>
          <p:nvPr/>
        </p:nvSpPr>
        <p:spPr>
          <a:xfrm>
            <a:off x="5893367" y="609793"/>
            <a:ext cx="748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팀원소개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C2E7E31-555C-4991-B14C-F9DBB07EB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62" y="1386094"/>
            <a:ext cx="2293036" cy="4729030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ACAAED5F-8DF2-4BBC-9BB6-0F5D793B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25" y="1386093"/>
            <a:ext cx="2293037" cy="47290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37561F-76F3-42B8-B262-A093809BE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71" y="1386093"/>
            <a:ext cx="2293036" cy="472902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2CD7B01-7FA2-4D04-A122-612872FAAD52}"/>
              </a:ext>
            </a:extLst>
          </p:cNvPr>
          <p:cNvSpPr/>
          <p:nvPr/>
        </p:nvSpPr>
        <p:spPr>
          <a:xfrm>
            <a:off x="561638" y="108403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F227806-934A-4A92-B618-52E519E697A4}"/>
              </a:ext>
            </a:extLst>
          </p:cNvPr>
          <p:cNvSpPr/>
          <p:nvPr/>
        </p:nvSpPr>
        <p:spPr>
          <a:xfrm>
            <a:off x="723122" y="108403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66A563E-4842-45E4-B27F-2544BF37FF2D}"/>
              </a:ext>
            </a:extLst>
          </p:cNvPr>
          <p:cNvSpPr/>
          <p:nvPr/>
        </p:nvSpPr>
        <p:spPr>
          <a:xfrm>
            <a:off x="884606" y="108403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515AC78-0AC3-470A-A7A3-1A1EA465F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5" y="586558"/>
            <a:ext cx="1363455" cy="4417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0357B0-6414-4EC6-BE3D-CDE0D65B1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24" y="3959058"/>
            <a:ext cx="2273818" cy="1105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B4C4A-EA5C-425A-9B51-BE634DFD0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72" y="2162175"/>
            <a:ext cx="2273818" cy="7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291</Words>
  <Application>Microsoft Office PowerPoint</Application>
  <PresentationFormat>와이드스크린</PresentationFormat>
  <Paragraphs>134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210 모던굴림 R</vt:lpstr>
      <vt:lpstr>Arial</vt:lpstr>
      <vt:lpstr>-윤고딕330</vt:lpstr>
      <vt:lpstr>나눔스퀘어</vt:lpstr>
      <vt:lpstr>Mapo한아름</vt:lpstr>
      <vt:lpstr>Mapo당인리발전소</vt:lpstr>
      <vt:lpstr>나눔스퀘어 Bold</vt:lpstr>
      <vt:lpstr>나눔스퀘어라운드 Bold</vt:lpstr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dearhyunmo@naver.com</cp:lastModifiedBy>
  <cp:revision>43</cp:revision>
  <dcterms:created xsi:type="dcterms:W3CDTF">2017-11-24T11:22:27Z</dcterms:created>
  <dcterms:modified xsi:type="dcterms:W3CDTF">2021-01-29T04:51:29Z</dcterms:modified>
</cp:coreProperties>
</file>